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2" r:id="rId4"/>
    <p:sldId id="261" r:id="rId5"/>
    <p:sldId id="263" r:id="rId6"/>
    <p:sldId id="264" r:id="rId7"/>
    <p:sldId id="26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46D5C-643F-4824-989E-A6536C98249E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84C6-1145-48D3-BEF9-0AC959E25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15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46D5C-643F-4824-989E-A6536C98249E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84C6-1145-48D3-BEF9-0AC959E25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362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46D5C-643F-4824-989E-A6536C98249E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84C6-1145-48D3-BEF9-0AC959E25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561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46D5C-643F-4824-989E-A6536C98249E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84C6-1145-48D3-BEF9-0AC959E25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388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46D5C-643F-4824-989E-A6536C98249E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84C6-1145-48D3-BEF9-0AC959E25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122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46D5C-643F-4824-989E-A6536C98249E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84C6-1145-48D3-BEF9-0AC959E25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314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46D5C-643F-4824-989E-A6536C98249E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84C6-1145-48D3-BEF9-0AC959E25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082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46D5C-643F-4824-989E-A6536C98249E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84C6-1145-48D3-BEF9-0AC959E25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158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46D5C-643F-4824-989E-A6536C98249E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84C6-1145-48D3-BEF9-0AC959E25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810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46D5C-643F-4824-989E-A6536C98249E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84C6-1145-48D3-BEF9-0AC959E25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261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46D5C-643F-4824-989E-A6536C98249E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84C6-1145-48D3-BEF9-0AC959E25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428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46D5C-643F-4824-989E-A6536C98249E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284C6-1145-48D3-BEF9-0AC959E25D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257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790358"/>
            <a:ext cx="7886700" cy="594447"/>
          </a:xfrm>
        </p:spPr>
        <p:txBody>
          <a:bodyPr>
            <a:noAutofit/>
          </a:bodyPr>
          <a:lstStyle/>
          <a:p>
            <a:pPr algn="ctr"/>
            <a:r>
              <a:rPr lang="kk-KZ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САЛЫСТЫРМАЛЫ НЫҒЫЗДАУ КОЭФФИЦИЕНТІ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8650" y="1524356"/>
            <a:ext cx="8307531" cy="2146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0"/>
              </a:spcAft>
            </a:pPr>
            <a:r>
              <a:rPr lang="kk-KZ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 = 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kk-KZ" sz="2400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kk-KZ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kk-KZ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300"/>
              </a:spcBef>
              <a:spcAft>
                <a:spcPts val="0"/>
              </a:spcAft>
            </a:pPr>
            <a:r>
              <a:rPr lang="kk-KZ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мұнда 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kk-KZ" sz="2400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топырақтардың табиғи тығыздығы;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300"/>
              </a:spcBef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kk-KZ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kk-KZ" sz="2400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топырақтардың үйінділік тығыздығы.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300"/>
              </a:spcBef>
              <a:spcAft>
                <a:spcPts val="0"/>
              </a:spcAft>
            </a:pPr>
            <a:r>
              <a:rPr lang="kk-KZ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Ықтималды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нығыздау коэффициенттерінің нормативті мәндері 4.1 – кестесінде келтірілген (</a:t>
            </a:r>
            <a:r>
              <a:rPr lang="kk-KZ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ҚР ҚНжЕ 3.03-09-2006*)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4.1 – кесте – Ықтималды нығыздау коэффициенттерінің мәндері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07" y="3671098"/>
            <a:ext cx="8947785" cy="281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72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34291" y="1111517"/>
            <a:ext cx="82296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kk-KZ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Т</a:t>
            </a:r>
            <a:r>
              <a:rPr lang="kk-KZ" sz="2400" b="1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жалпы </a:t>
            </a:r>
            <a:r>
              <a:rPr lang="kk-KZ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= ( Т</a:t>
            </a:r>
            <a:r>
              <a:rPr lang="kk-KZ" sz="2400" b="1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к</a:t>
            </a:r>
            <a:r>
              <a:rPr lang="kk-KZ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- (Т</a:t>
            </a:r>
            <a:r>
              <a:rPr lang="kk-KZ" sz="2400" b="1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көк </a:t>
            </a:r>
            <a:r>
              <a:rPr lang="kk-KZ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+ Т</a:t>
            </a:r>
            <a:r>
              <a:rPr lang="kk-KZ" sz="2400" b="1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күз</a:t>
            </a:r>
            <a:r>
              <a:rPr lang="kk-KZ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+ Т</a:t>
            </a:r>
            <a:r>
              <a:rPr lang="kk-KZ" sz="2400" b="1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мей</a:t>
            </a:r>
            <a:r>
              <a:rPr lang="kk-KZ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+ Т</a:t>
            </a:r>
            <a:r>
              <a:rPr lang="kk-KZ" sz="2400" b="1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таб</a:t>
            </a:r>
            <a:r>
              <a:rPr lang="kk-KZ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+ Т</a:t>
            </a:r>
            <a:r>
              <a:rPr lang="kk-KZ" sz="2400" b="1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жөн</a:t>
            </a:r>
            <a:r>
              <a:rPr lang="kk-KZ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+ Т</a:t>
            </a:r>
            <a:r>
              <a:rPr lang="kk-KZ" sz="2400" b="1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ағ.ш</a:t>
            </a:r>
            <a:r>
              <a:rPr lang="kk-KZ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)) ∙ К</a:t>
            </a:r>
            <a:r>
              <a:rPr lang="kk-KZ" sz="2400" b="1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см</a:t>
            </a:r>
            <a:endParaRPr lang="ru-RU" sz="2400" b="1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мұнда  </a:t>
            </a:r>
            <a:r>
              <a:rPr lang="kk-KZ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Т</a:t>
            </a:r>
            <a:r>
              <a:rPr lang="kk-KZ" sz="2400" b="1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жалпы</a:t>
            </a:r>
            <a:r>
              <a:rPr lang="kk-KZ" sz="20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– жалпы құрылыс ұзақтылығы, ауысым;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1447800" algn="l"/>
              </a:tabLst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                  </a:t>
            </a:r>
            <a:r>
              <a:rPr lang="kk-KZ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Т</a:t>
            </a:r>
            <a:r>
              <a:rPr lang="kk-KZ" sz="2400" b="1" i="1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к</a:t>
            </a:r>
            <a:r>
              <a:rPr lang="kk-KZ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– құрылыстың күнтізбекті ұзақтылығы, күн; 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1447800" algn="l"/>
              </a:tabLst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               </a:t>
            </a:r>
            <a:r>
              <a:rPr lang="kk-KZ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  </a:t>
            </a:r>
            <a:r>
              <a:rPr lang="kk-KZ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Т</a:t>
            </a:r>
            <a:r>
              <a:rPr lang="kk-KZ" sz="2400" b="1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көк</a:t>
            </a:r>
            <a:r>
              <a:rPr lang="kk-KZ" sz="2400" b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және </a:t>
            </a:r>
            <a:r>
              <a:rPr lang="kk-KZ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Т</a:t>
            </a:r>
            <a:r>
              <a:rPr lang="kk-KZ" sz="2400" b="1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күз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– көктемде және күзде жұмысқа кедергі күндер ұзақтылығы; 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       </a:t>
            </a:r>
            <a:r>
              <a:rPr lang="kk-KZ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          </a:t>
            </a:r>
            <a:r>
              <a:rPr lang="kk-KZ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Т</a:t>
            </a:r>
            <a:r>
              <a:rPr lang="kk-KZ" sz="2400" b="1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мей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– мейрам және демалыс күндерінің саны; 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1447800" algn="l"/>
              </a:tabLst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        </a:t>
            </a:r>
            <a:r>
              <a:rPr lang="kk-KZ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         </a:t>
            </a:r>
            <a:r>
              <a:rPr lang="kk-KZ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Т</a:t>
            </a:r>
            <a:r>
              <a:rPr lang="kk-KZ" sz="2400" b="1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таб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– табиғи жағдайларға байланысты жұмысқа кедергі  күндер саны; 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        </a:t>
            </a:r>
            <a:r>
              <a:rPr lang="kk-KZ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        </a:t>
            </a:r>
            <a:r>
              <a:rPr lang="kk-KZ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Т</a:t>
            </a:r>
            <a:r>
              <a:rPr lang="kk-KZ" sz="2400" b="1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жөн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– жөндеуге кететін уақыт;          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            </a:t>
            </a:r>
            <a:r>
              <a:rPr lang="kk-KZ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    </a:t>
            </a:r>
            <a:r>
              <a:rPr lang="kk-KZ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Т</a:t>
            </a:r>
            <a:r>
              <a:rPr lang="kk-KZ" sz="2400" b="1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ағ.ш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– ағынның шашылуы, 10 – 15 күн; 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      </a:t>
            </a:r>
            <a:r>
              <a:rPr lang="kk-KZ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           </a:t>
            </a:r>
            <a:r>
              <a:rPr lang="kk-KZ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К</a:t>
            </a:r>
            <a:r>
              <a:rPr lang="kk-KZ" sz="2400" b="1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см</a:t>
            </a:r>
            <a:r>
              <a:rPr lang="kk-KZ" sz="2400" b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­</a:t>
            </a:r>
            <a:r>
              <a:rPr lang="kk-KZ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–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сменалық коэффициент К</a:t>
            </a:r>
            <a:r>
              <a:rPr lang="kk-KZ" sz="20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см­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=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n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/12 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82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90" y="1332403"/>
            <a:ext cx="8690420" cy="4193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56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376" y="1262061"/>
            <a:ext cx="8457248" cy="433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47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8042" y="743192"/>
            <a:ext cx="6484620" cy="569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547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4921" y="825595"/>
            <a:ext cx="6594157" cy="541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653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17" y="994885"/>
            <a:ext cx="8940165" cy="486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2352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</TotalTime>
  <Words>108</Words>
  <Application>Microsoft Office PowerPoint</Application>
  <PresentationFormat>Экран (4:3)</PresentationFormat>
  <Paragraphs>15</Paragraphs>
  <Slides>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Courier New</vt:lpstr>
      <vt:lpstr>Times New Roman</vt:lpstr>
      <vt:lpstr>Тема Office</vt:lpstr>
      <vt:lpstr>Microsoft Equation 3.0</vt:lpstr>
      <vt:lpstr>САЛЫСТЫРМАЛЫ НЫҒЫЗДАУ КОЭФФИЦИЕНТІ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ЖОЛ-ҚҰРЫЛЫС ЖҰМЫСТАРЫН ҰЙЫМДАСТЫРУДЫҢ ЛЕКСІЗ ТӘСІЛДЕРІ</dc:title>
  <dc:creator>Bakytbek</dc:creator>
  <cp:lastModifiedBy>Bakytbek</cp:lastModifiedBy>
  <cp:revision>6</cp:revision>
  <dcterms:created xsi:type="dcterms:W3CDTF">2017-09-23T10:50:17Z</dcterms:created>
  <dcterms:modified xsi:type="dcterms:W3CDTF">2017-10-02T05:18:06Z</dcterms:modified>
</cp:coreProperties>
</file>